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4"/>
  </p:notesMasterIdLst>
  <p:sldIdLst>
    <p:sldId id="256" r:id="rId2"/>
    <p:sldId id="392" r:id="rId3"/>
    <p:sldId id="393" r:id="rId4"/>
    <p:sldId id="394" r:id="rId5"/>
    <p:sldId id="419" r:id="rId6"/>
    <p:sldId id="395" r:id="rId7"/>
    <p:sldId id="396" r:id="rId8"/>
    <p:sldId id="397" r:id="rId9"/>
    <p:sldId id="398" r:id="rId10"/>
    <p:sldId id="420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377" r:id="rId22"/>
    <p:sldId id="25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222" autoAdjust="0"/>
  </p:normalViewPr>
  <p:slideViewPr>
    <p:cSldViewPr snapToGrid="0">
      <p:cViewPr varScale="1">
        <p:scale>
          <a:sx n="96" d="100"/>
          <a:sy n="96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685A-4CF4-4972-8081-57D227D65E5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07E1B-947D-41EE-81CF-FF4FE544F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Let’s send that one away.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14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7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Who’s next?  Let’s take off the halfway point. 2 x 5 is 10.   Don’t forget 2 x 9 is 18.   Get </a:t>
            </a:r>
            <a:r>
              <a:rPr lang="en-US" baseline="0" dirty="0" err="1"/>
              <a:t>outta</a:t>
            </a:r>
            <a:r>
              <a:rPr lang="en-US" baseline="0" dirty="0"/>
              <a:t> here, 10.    2 4 6 8   12 14 16     20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48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2 x 5 is 10  2 x 9 is 18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35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Who’s next?   2 x 5 was 10, 2 x 9 is still 18.... </a:t>
            </a:r>
          </a:p>
          <a:p>
            <a:r>
              <a:rPr lang="en-US" baseline="0" dirty="0"/>
              <a:t>2 x 7, 14, ZAP!!! </a:t>
            </a:r>
          </a:p>
          <a:p>
            <a:r>
              <a:rPr lang="en-US" baseline="0" dirty="0"/>
              <a:t>2 4 6 8   _____   12 _____   16   _____ 20. 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71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2 4 6 8   _____   12 _____   16   _____ 20.  2 x 7 is 14 etc. 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5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2 4 6 8   _____   12 _____   16   _____ 20.  </a:t>
            </a:r>
          </a:p>
          <a:p>
            <a:r>
              <a:rPr lang="en-US" baseline="0" dirty="0"/>
              <a:t>Let’s get the little onesie out.   Swoosh.... </a:t>
            </a:r>
          </a:p>
          <a:p>
            <a:r>
              <a:rPr lang="en-US" baseline="0" dirty="0"/>
              <a:t>____   4    6   8   ____ 12   ____ 16 ____  20. 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65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2 4 6 8   _____   12 _____   16   _____ 20.  </a:t>
            </a:r>
          </a:p>
          <a:p>
            <a:r>
              <a:rPr lang="en-US" baseline="0" dirty="0"/>
              <a:t>Let’s get the little onesie out.   Swoosh.... </a:t>
            </a:r>
          </a:p>
          <a:p>
            <a:r>
              <a:rPr lang="en-US" baseline="0" dirty="0"/>
              <a:t>____   4    6   8   ____ 12   ____ 16 ____  20. 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6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Let’s lose 2 x 3 = 6, that’s fine by me.  </a:t>
            </a:r>
            <a:r>
              <a:rPr lang="en-US" baseline="0" dirty="0" err="1"/>
              <a:t>Zwop</a:t>
            </a:r>
            <a:r>
              <a:rPr lang="en-US" baseline="0" dirty="0"/>
              <a:t>! 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183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Let’s lose 2 x 3 = 6, that’s fine by me.  </a:t>
            </a:r>
            <a:r>
              <a:rPr lang="en-US" baseline="0" dirty="0" err="1"/>
              <a:t>Zwop</a:t>
            </a:r>
            <a:r>
              <a:rPr lang="en-US" baseline="0" dirty="0"/>
              <a:t>!  (read ‘</a:t>
            </a:r>
            <a:r>
              <a:rPr lang="en-US" baseline="0" dirty="0" err="1"/>
              <a:t>em</a:t>
            </a:r>
            <a:r>
              <a:rPr lang="en-US" baseline="0" dirty="0"/>
              <a:t> off) </a:t>
            </a:r>
          </a:p>
          <a:p>
            <a:endParaRPr lang="en-US" baseline="0" dirty="0"/>
          </a:p>
          <a:p>
            <a:r>
              <a:rPr lang="en-US" baseline="0" dirty="0"/>
              <a:t>...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89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you </a:t>
            </a:r>
            <a:r>
              <a:rPr lang="en-US" dirty="0" smtClean="0"/>
              <a:t>already know some of these.   </a:t>
            </a:r>
            <a:r>
              <a:rPr lang="en-US" dirty="0"/>
              <a:t>Maybe 2 x 2 = 4 is something you could say in your sleep...</a:t>
            </a:r>
            <a:r>
              <a:rPr lang="en-US" baseline="0" dirty="0"/>
              <a:t> But maybe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48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Okay, we’ve gone through all of the odd multiples of 2. </a:t>
            </a:r>
            <a:r>
              <a:rPr lang="en-US" baseline="0" dirty="0" smtClean="0"/>
              <a:t>   Let’s stop here and quiz ourselves </a:t>
            </a:r>
            <a:r>
              <a:rPr lang="en-US" baseline="0" dirty="0" smtClean="0">
                <a:sym typeface="Wingdings" panose="05000000000000000000" pitchFamily="2" charset="2"/>
              </a:rPr>
              <a:t>   </a:t>
            </a:r>
            <a:endParaRPr lang="en-US" baseline="0" dirty="0"/>
          </a:p>
          <a:p>
            <a:pPr marL="228600" indent="-228600">
              <a:buAutoNum type="arabicPlain" startAt="2"/>
            </a:pPr>
            <a:endParaRPr lang="en-US" baseline="0" dirty="0"/>
          </a:p>
          <a:p>
            <a:pPr marL="228600" indent="-228600">
              <a:buAutoNum type="arabicPlain" startAt="2"/>
            </a:pP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862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big guy – 6 x 9 -    54</a:t>
            </a:r>
          </a:p>
          <a:p>
            <a:r>
              <a:rPr lang="en-US" dirty="0"/>
              <a:t>Double Dude</a:t>
            </a:r>
            <a:r>
              <a:rPr lang="en-US" baseline="0" dirty="0"/>
              <a:t> – 6 x 2 =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7CB8A-9C3D-416C-AAC8-38FF95D71E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63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2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x 6 isn’t quite so... Automatic.   Let’s practice the twos</a:t>
            </a:r>
            <a:r>
              <a:rPr lang="en-US" baseline="0" dirty="0"/>
              <a:t> – and then keep practicing. </a:t>
            </a:r>
            <a:r>
              <a:rPr lang="en-US" baseline="0" dirty="0" smtClean="0"/>
              <a:t>   We want the answer to come automatically, without thinking.. It doesn’t matter exactly how fast – but it should happen without counting or calculating.  You might not get all the times tables to that level, but the more the merrier!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00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are the twos times tables on the number chart.   Let’s zoom in on the part that matters.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8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We’re going to do a *lot* of getting</a:t>
            </a:r>
            <a:r>
              <a:rPr lang="en-US" baseline="0" dirty="0"/>
              <a:t> answers from your brain. </a:t>
            </a:r>
          </a:p>
          <a:p>
            <a:r>
              <a:rPr lang="en-US" baseline="0" dirty="0"/>
              <a:t>You can do this without the video, too. </a:t>
            </a:r>
            <a:r>
              <a:rPr lang="en-US" baseline="0" dirty="0" smtClean="0"/>
              <a:t> Make this on  paper.   </a:t>
            </a:r>
            <a:r>
              <a:rPr lang="en-US" baseline="0" dirty="0"/>
              <a:t>Get something to cover the numbers – a coin or a piece of paper... </a:t>
            </a:r>
          </a:p>
          <a:p>
            <a:r>
              <a:rPr lang="en-US" baseline="0" dirty="0"/>
              <a:t>Count off the facts – it’s called “skip </a:t>
            </a:r>
            <a:r>
              <a:rPr lang="en-US" baseline="0" dirty="0" err="1"/>
              <a:t>couinting</a:t>
            </a:r>
            <a:r>
              <a:rPr lang="en-US" baseline="0" dirty="0"/>
              <a:t>” – 2 4 6 8 10 12 14 16 18 20.   </a:t>
            </a:r>
          </a:p>
          <a:p>
            <a:r>
              <a:rPr lang="en-US" baseline="0" dirty="0" smtClean="0"/>
              <a:t>Pick a fact – say, 2 x 9 is 18.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12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S" baseline="0" dirty="0"/>
          </a:p>
          <a:p>
            <a:r>
              <a:rPr lang="en-US" baseline="0" dirty="0" smtClean="0"/>
              <a:t>Cover it up and say it again.   Then count them off again.   Then cover up another.  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Or, we can do them together!   And remember, if you forget one, you can </a:t>
            </a:r>
            <a:r>
              <a:rPr lang="en-US" baseline="0" dirty="0" smtClean="0"/>
              <a:t>go back and do it again.      </a:t>
            </a:r>
            <a:r>
              <a:rPr lang="en-US" baseline="0" dirty="0"/>
              <a:t>Let’s say ‘</a:t>
            </a:r>
            <a:r>
              <a:rPr lang="en-US" baseline="0" dirty="0" err="1"/>
              <a:t>em</a:t>
            </a:r>
            <a:r>
              <a:rPr lang="en-US" baseline="0" dirty="0"/>
              <a:t> again.  </a:t>
            </a:r>
          </a:p>
          <a:p>
            <a:r>
              <a:rPr lang="en-US" baseline="0" dirty="0"/>
              <a:t>2 4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1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Clear off the odd numbers...</a:t>
            </a:r>
            <a:r>
              <a:rPr lang="en-US" baseline="0" dirty="0"/>
              <a:t> </a:t>
            </a:r>
            <a:r>
              <a:rPr lang="en-US" dirty="0"/>
              <a:t> one more time   2 4 6 8 10 12 14 16</a:t>
            </a:r>
            <a:r>
              <a:rPr lang="en-US" baseline="0" dirty="0"/>
              <a:t> 18 20...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84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Now we’re going to send one away.   2 x 10 is 20.... Back up two so 2 x 9 s 18.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37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2 x 10 is 20.... Back up two so 2 x 9 s 18.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07E1B-947D-41EE-81CF-FF4FE544FC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90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06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6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703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31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400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39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673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6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7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0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0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7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6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3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3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4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8840EBB-38B3-4690-9094-DA03D1DD04E1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829479-63F7-4558-8E38-BDA901FD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044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93BDE8-7D43-4965-80CD-4F9A8B547C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Memorizing the Twos Tables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D7ACFD0-2883-4892-9DC8-11518FF66B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940" y="4069863"/>
            <a:ext cx="2469355" cy="25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30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76476" y="1453538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52144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4207" y="3028330"/>
            <a:ext cx="126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 x 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92" y="3523810"/>
            <a:ext cx="2429214" cy="15623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92" y="5103016"/>
            <a:ext cx="2429214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33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7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76476" y="1453538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207" y="3028330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 x 9 = 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514" y="3461122"/>
            <a:ext cx="2429214" cy="15623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869" y="4963658"/>
            <a:ext cx="2429214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76476" y="1453538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187602" y="3753887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 x 9 = 18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995" y="709176"/>
            <a:ext cx="2429214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36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65181" y="152008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13381" y="309891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013857" y="215396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</p:spTree>
    <p:extLst>
      <p:ext uri="{BB962C8B-B14F-4D97-AF65-F5344CB8AC3E}">
        <p14:creationId xmlns:p14="http://schemas.microsoft.com/office/powerpoint/2010/main" val="68840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118796" y="1665508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118796" y="1292295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013857" y="215396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466" y="2925034"/>
            <a:ext cx="2429214" cy="15623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73" y="4563069"/>
            <a:ext cx="1238423" cy="15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3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849557" y="157664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29278" y="320766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86211" y="3207667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</p:spTree>
    <p:extLst>
      <p:ext uri="{BB962C8B-B14F-4D97-AF65-F5344CB8AC3E}">
        <p14:creationId xmlns:p14="http://schemas.microsoft.com/office/powerpoint/2010/main" val="177992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007162" y="785170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007162" y="37923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013857" y="163657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561" y="163428"/>
            <a:ext cx="943332" cy="118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65181" y="157664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50898" y="3063628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47069" y="3063629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27412" y="88455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</p:spTree>
    <p:extLst>
      <p:ext uri="{BB962C8B-B14F-4D97-AF65-F5344CB8AC3E}">
        <p14:creationId xmlns:p14="http://schemas.microsoft.com/office/powerpoint/2010/main" val="6558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007162" y="785170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007162" y="37923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013857" y="163657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013857" y="285438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740" y="709701"/>
            <a:ext cx="136116" cy="43481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464" y="709701"/>
            <a:ext cx="136116" cy="43481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739" y="716879"/>
            <a:ext cx="136116" cy="43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28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66062" y="157664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47386" y="3138957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9811" y="3138958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74347" y="88455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5470" y="884556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3 = 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13857" y="331605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</p:spTree>
    <p:extLst>
      <p:ext uri="{BB962C8B-B14F-4D97-AF65-F5344CB8AC3E}">
        <p14:creationId xmlns:p14="http://schemas.microsoft.com/office/powerpoint/2010/main" val="398083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7" grpId="0"/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299" y="183621"/>
            <a:ext cx="8534400" cy="1507067"/>
          </a:xfrm>
        </p:spPr>
        <p:txBody>
          <a:bodyPr/>
          <a:lstStyle/>
          <a:p>
            <a:r>
              <a:rPr lang="en-US" dirty="0"/>
              <a:t>OVERLEARNING </a:t>
            </a:r>
            <a:r>
              <a:rPr lang="en-US" dirty="0">
                <a:sym typeface="Wingdings" panose="05000000000000000000" pitchFamily="2" charset="2"/>
              </a:rPr>
              <a:t> 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99" y="1690688"/>
            <a:ext cx="4251689" cy="4351338"/>
          </a:xfr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CFE4485-209F-433F-B8BC-AF67A5D330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501" y="2943027"/>
            <a:ext cx="736398" cy="92333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35044" y="2133600"/>
            <a:ext cx="1693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x 2 =</a:t>
            </a:r>
          </a:p>
        </p:txBody>
      </p:sp>
    </p:spTree>
    <p:extLst>
      <p:ext uri="{BB962C8B-B14F-4D97-AF65-F5344CB8AC3E}">
        <p14:creationId xmlns:p14="http://schemas.microsoft.com/office/powerpoint/2010/main" val="25290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-2007162" y="785170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5 = 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007162" y="37923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9 = 18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2013857" y="1636571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7 = 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2013857" y="2504174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 =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-2093370" y="4033292"/>
            <a:ext cx="1730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 x 10 = 20</a:t>
            </a:r>
          </a:p>
        </p:txBody>
      </p:sp>
    </p:spTree>
    <p:extLst>
      <p:ext uri="{BB962C8B-B14F-4D97-AF65-F5344CB8AC3E}">
        <p14:creationId xmlns:p14="http://schemas.microsoft.com/office/powerpoint/2010/main" val="3726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62129" y="11430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0" y="11430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3680729" y="23622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620" y="22860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6601" y="22770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 flip="none" rotWithShape="1"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1" y="3648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 flip="none" rotWithShape="1"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61620" y="3648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 flip="none" rotWithShape="1"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86600" y="3648670"/>
            <a:ext cx="9701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0" y="1447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1=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95800" y="144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2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24600" y="1459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3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90800" y="267465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4 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958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5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6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67000" y="3974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7 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95800" y="3974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8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24600" y="3974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x 9 =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505200" y="19812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010400" y="1979612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34000" y="1979612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29000" y="31242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34000" y="31242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086600" y="3122612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086600" y="44958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334000" y="44196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429000" y="4419600"/>
            <a:ext cx="99060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334000" y="1143000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09529" y="11430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86601" y="36486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99" y="1690688"/>
            <a:ext cx="42516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299" y="183621"/>
            <a:ext cx="8534400" cy="1507067"/>
          </a:xfrm>
        </p:spPr>
        <p:txBody>
          <a:bodyPr/>
          <a:lstStyle/>
          <a:p>
            <a:r>
              <a:rPr lang="en-US" dirty="0"/>
              <a:t>OVERLEARNING </a:t>
            </a:r>
            <a:r>
              <a:rPr lang="en-US" dirty="0">
                <a:sym typeface="Wingdings" panose="05000000000000000000" pitchFamily="2" charset="2"/>
              </a:rPr>
              <a:t> 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99" y="1690688"/>
            <a:ext cx="4251689" cy="4351338"/>
          </a:xfrm>
        </p:spPr>
      </p:pic>
      <p:sp>
        <p:nvSpPr>
          <p:cNvPr id="8" name="Rectangle 7"/>
          <p:cNvSpPr/>
          <p:nvPr/>
        </p:nvSpPr>
        <p:spPr>
          <a:xfrm>
            <a:off x="1400754" y="2246243"/>
            <a:ext cx="17363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x 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45" y="3592058"/>
            <a:ext cx="2429214" cy="15623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738" y="3592058"/>
            <a:ext cx="1246020" cy="156231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070291" y="5154376"/>
            <a:ext cx="9605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2825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299" y="183621"/>
            <a:ext cx="8534400" cy="1507067"/>
          </a:xfrm>
        </p:spPr>
        <p:txBody>
          <a:bodyPr/>
          <a:lstStyle/>
          <a:p>
            <a:r>
              <a:rPr lang="en-US" dirty="0"/>
              <a:t>OVERLEARNING </a:t>
            </a:r>
            <a:r>
              <a:rPr lang="en-US" dirty="0">
                <a:sym typeface="Wingdings" panose="05000000000000000000" pitchFamily="2" charset="2"/>
              </a:rPr>
              <a:t> 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10" y="1372636"/>
            <a:ext cx="4251689" cy="4351338"/>
          </a:xfrm>
        </p:spPr>
      </p:pic>
    </p:spTree>
    <p:extLst>
      <p:ext uri="{BB962C8B-B14F-4D97-AF65-F5344CB8AC3E}">
        <p14:creationId xmlns:p14="http://schemas.microsoft.com/office/powerpoint/2010/main" val="3968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89" y="1712216"/>
            <a:ext cx="7619047" cy="1561905"/>
          </a:xfrm>
        </p:spPr>
      </p:pic>
    </p:spTree>
    <p:extLst>
      <p:ext uri="{BB962C8B-B14F-4D97-AF65-F5344CB8AC3E}">
        <p14:creationId xmlns:p14="http://schemas.microsoft.com/office/powerpoint/2010/main" val="179418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89" y="1712216"/>
            <a:ext cx="7619047" cy="1561905"/>
          </a:xfrm>
        </p:spPr>
      </p:pic>
      <p:sp>
        <p:nvSpPr>
          <p:cNvPr id="6" name="Oval 5"/>
          <p:cNvSpPr/>
          <p:nvPr/>
        </p:nvSpPr>
        <p:spPr>
          <a:xfrm>
            <a:off x="6579704" y="2673626"/>
            <a:ext cx="546653" cy="5367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89" y="1712216"/>
            <a:ext cx="7619047" cy="1561905"/>
          </a:xfrm>
        </p:spPr>
      </p:pic>
    </p:spTree>
    <p:extLst>
      <p:ext uri="{BB962C8B-B14F-4D97-AF65-F5344CB8AC3E}">
        <p14:creationId xmlns:p14="http://schemas.microsoft.com/office/powerpoint/2010/main" val="384382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76476" y="1453538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52144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14207" y="3028330"/>
            <a:ext cx="1262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 x 9</a:t>
            </a:r>
          </a:p>
        </p:txBody>
      </p:sp>
    </p:spTree>
    <p:extLst>
      <p:ext uri="{BB962C8B-B14F-4D97-AF65-F5344CB8AC3E}">
        <p14:creationId xmlns:p14="http://schemas.microsoft.com/office/powerpoint/2010/main" val="315313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948" y="1346221"/>
            <a:ext cx="7619047" cy="1561905"/>
          </a:xfrm>
        </p:spPr>
      </p:pic>
      <p:sp>
        <p:nvSpPr>
          <p:cNvPr id="7" name="Rectangle 6"/>
          <p:cNvSpPr/>
          <p:nvPr/>
        </p:nvSpPr>
        <p:spPr>
          <a:xfrm>
            <a:off x="3095711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7496" y="1394407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9281" y="1391982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41066" y="1391981"/>
            <a:ext cx="47503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576476" y="1453538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412" y="217254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17838" y="2155613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470" y="2184446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16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52144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631127" y="2155612"/>
            <a:ext cx="113405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69" y="3028330"/>
            <a:ext cx="2429214" cy="156231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69" y="1458708"/>
            <a:ext cx="2429214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8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10740</TotalTime>
  <Words>994</Words>
  <Application>Microsoft Office PowerPoint</Application>
  <PresentationFormat>Widescreen</PresentationFormat>
  <Paragraphs>251</Paragraphs>
  <Slides>22</Slides>
  <Notes>22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Wingdings</vt:lpstr>
      <vt:lpstr>Wingdings 3</vt:lpstr>
      <vt:lpstr>Slice</vt:lpstr>
      <vt:lpstr>Memorizing the Twos Tables</vt:lpstr>
      <vt:lpstr>OVERLEARNING   </vt:lpstr>
      <vt:lpstr>OVERLEARNING   </vt:lpstr>
      <vt:lpstr>OVERLEARNING  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Susan Jones</cp:lastModifiedBy>
  <cp:revision>51</cp:revision>
  <dcterms:created xsi:type="dcterms:W3CDTF">2019-03-09T23:15:12Z</dcterms:created>
  <dcterms:modified xsi:type="dcterms:W3CDTF">2019-05-30T22:21:46Z</dcterms:modified>
</cp:coreProperties>
</file>